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312" r:id="rId5"/>
    <p:sldId id="307" r:id="rId6"/>
    <p:sldId id="329" r:id="rId7"/>
    <p:sldId id="330" r:id="rId8"/>
    <p:sldId id="335" r:id="rId9"/>
    <p:sldId id="334" r:id="rId10"/>
    <p:sldId id="336" r:id="rId11"/>
    <p:sldId id="333" r:id="rId12"/>
    <p:sldId id="331" r:id="rId13"/>
    <p:sldId id="349" r:id="rId14"/>
    <p:sldId id="348" r:id="rId15"/>
    <p:sldId id="347" r:id="rId16"/>
    <p:sldId id="346" r:id="rId17"/>
    <p:sldId id="344" r:id="rId18"/>
    <p:sldId id="345" r:id="rId19"/>
    <p:sldId id="343" r:id="rId2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3A0CD"/>
    <a:srgbClr val="181618"/>
    <a:srgbClr val="4E484E"/>
    <a:srgbClr val="338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25" autoAdjust="0"/>
  </p:normalViewPr>
  <p:slideViewPr>
    <p:cSldViewPr snapToGrid="0">
      <p:cViewPr varScale="1">
        <p:scale>
          <a:sx n="139" d="100"/>
          <a:sy n="139" d="100"/>
        </p:scale>
        <p:origin x="1146" y="12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26/03/2021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26/03/2021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_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959" y="176270"/>
            <a:ext cx="7194018" cy="727113"/>
          </a:xfrm>
        </p:spPr>
        <p:txBody>
          <a:bodyPr lIns="91440" tIns="45720" rIns="91440" bIns="45720" rtlCol="0" anchor="b">
            <a:noAutofit/>
          </a:bodyPr>
          <a:lstStyle>
            <a:lvl1pPr>
              <a:defRPr sz="4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Paper Title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1112703"/>
            <a:ext cx="10491863" cy="4752387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228600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457200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marL="685800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/>
            </a:lvl5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949689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8" name="Segnaposto data 3">
            <a:extLst>
              <a:ext uri="{FF2B5EF4-FFF2-40B4-BE49-F238E27FC236}">
                <a16:creationId xmlns:a16="http://schemas.microsoft.com/office/drawing/2014/main" id="{9698D2CE-63E8-4692-A246-5B349C645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75BBE34D-9F48-4D69-A78E-8AF7FB53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BB999826-D7C9-4E3F-82C5-B8967B983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F9689E90-9770-40BD-A745-4EA7C74C73C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55009" y="5957455"/>
            <a:ext cx="10491863" cy="31865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1pPr>
            <a:lvl2pPr marL="228600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457200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marL="685800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/>
            </a:lvl5pPr>
          </a:lstStyle>
          <a:p>
            <a:pPr lvl="0" rtl="0"/>
            <a:r>
              <a:rPr lang="it-IT" noProof="0" dirty="0"/>
              <a:t>[N] </a:t>
            </a:r>
            <a:r>
              <a:rPr lang="it-IT" noProof="0" dirty="0" err="1"/>
              <a:t>Citation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72522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Segnaposto data 3">
            <a:extLst>
              <a:ext uri="{FF2B5EF4-FFF2-40B4-BE49-F238E27FC236}">
                <a16:creationId xmlns:a16="http://schemas.microsoft.com/office/drawing/2014/main" id="{1D7EC1AC-C2AF-4108-9E0E-D9B0B9B1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B02F780C-7AFB-4E48-AA17-65EDB87E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5C77AB33-45F7-4E22-9D97-9B86DAED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13" name="Segnaposto data 3">
            <a:extLst>
              <a:ext uri="{FF2B5EF4-FFF2-40B4-BE49-F238E27FC236}">
                <a16:creationId xmlns:a16="http://schemas.microsoft.com/office/drawing/2014/main" id="{B56A2E78-24FC-405A-A5C3-2DBAB870119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CB8F3F34-B852-4F97-A553-911AC92755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9" name="Segnaposto numero diapositiva 5">
            <a:extLst>
              <a:ext uri="{FF2B5EF4-FFF2-40B4-BE49-F238E27FC236}">
                <a16:creationId xmlns:a16="http://schemas.microsoft.com/office/drawing/2014/main" id="{0DAAEF88-F630-4FD7-8C17-2CBF04393A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 dirty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dirty="0"/>
              <a:t>Fare clic per modificare lo stile del sottotitolo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237" y="6297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accent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 rtl="0"/>
            <a:r>
              <a:rPr lang="it-IT" noProof="0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81B46478-33A2-4B8F-97EF-CA06E2E2275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70C639B7-5161-4579-9EC9-5375CC0628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90A28BD-886C-4B6B-898A-A48FD45042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D37D712A-555A-42B1-AD38-87D86131B9A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3C5F0010-83D4-4034-9DC2-D6CAFD8A8F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7147C48C-E5EF-45A6-B75C-10EF5140B3A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Paper Title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21382"/>
            <a:ext cx="9144000" cy="436418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dirty="0" err="1"/>
              <a:t>Presenters</a:t>
            </a:r>
            <a:endParaRPr lang="it-IT" noProof="0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solidFill>
              <a:srgbClr val="03A0CD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23E12DC2-51B6-47D9-81A0-C68CAEB9D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75AC6E7B-A020-4632-964E-9166A194D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3423" y="3656879"/>
            <a:ext cx="9136063" cy="434975"/>
          </a:xfrm>
        </p:spPr>
        <p:txBody>
          <a:bodyPr/>
          <a:lstStyle>
            <a:lvl1pPr>
              <a:buNone/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Authors</a:t>
            </a:r>
            <a:r>
              <a:rPr lang="it-IT" dirty="0"/>
              <a:t> – Conference or Journal – </a:t>
            </a:r>
            <a:r>
              <a:rPr lang="it-IT" dirty="0" err="1"/>
              <a:t>Year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Paper 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 rtl="0"/>
            <a:r>
              <a:rPr lang="it-IT" noProof="0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228600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457200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marL="685800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/>
            </a:lvl5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8" name="Segnaposto data 3">
            <a:extLst>
              <a:ext uri="{FF2B5EF4-FFF2-40B4-BE49-F238E27FC236}">
                <a16:creationId xmlns:a16="http://schemas.microsoft.com/office/drawing/2014/main" id="{9698D2CE-63E8-4692-A246-5B349C645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0" name="Segnaposto piè di pagina 4">
            <a:extLst>
              <a:ext uri="{FF2B5EF4-FFF2-40B4-BE49-F238E27FC236}">
                <a16:creationId xmlns:a16="http://schemas.microsoft.com/office/drawing/2014/main" id="{75BBE34D-9F48-4D69-A78E-8AF7FB53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</a:t>
            </a:r>
            <a:r>
              <a:rPr lang="it-IT" dirty="0" err="1"/>
              <a:t>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1" name="Segnaposto numero diapositiva 5">
            <a:extLst>
              <a:ext uri="{FF2B5EF4-FFF2-40B4-BE49-F238E27FC236}">
                <a16:creationId xmlns:a16="http://schemas.microsoft.com/office/drawing/2014/main" id="{BB999826-D7C9-4E3F-82C5-B8967B983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dirty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41224F6D-1447-4036-8E27-657036A0C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20179276-256C-476A-9094-FD17D546B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FF25A0F9-AFC0-4C71-AB23-EBD5E28F4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6BDB89A3-12ED-454B-A289-38CD25491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dirty="0"/>
              <a:t>Fare clic per modificare lo stile del sottotitolo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FC8F8CD4-3FB6-4DC6-A0AC-D99E8F364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2" name="Segnaposto piè di pagina 4">
            <a:extLst>
              <a:ext uri="{FF2B5EF4-FFF2-40B4-BE49-F238E27FC236}">
                <a16:creationId xmlns:a16="http://schemas.microsoft.com/office/drawing/2014/main" id="{5C461B7E-2E66-4A2C-A5AD-9CF82E965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3" name="Segnaposto numero diapositiva 5">
            <a:extLst>
              <a:ext uri="{FF2B5EF4-FFF2-40B4-BE49-F238E27FC236}">
                <a16:creationId xmlns:a16="http://schemas.microsoft.com/office/drawing/2014/main" id="{C6C60B88-1438-4496-A619-D6F25BB75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9D4F74BF-29A1-4B04-AFE2-742F77EE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33584880-19EC-4CF4-99F4-7976C936B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3" name="Segnaposto numero diapositiva 5">
            <a:extLst>
              <a:ext uri="{FF2B5EF4-FFF2-40B4-BE49-F238E27FC236}">
                <a16:creationId xmlns:a16="http://schemas.microsoft.com/office/drawing/2014/main" id="{6429BCDF-EDE9-4C34-8476-21170665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Paper Title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Date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Paper Title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1"/>
                </a:solidFill>
              </a:defRPr>
            </a:lvl1pPr>
          </a:lstStyle>
          <a:p>
            <a:fld id="{D8DA9DAA-006C-4F4B-980E-E3DF019B24E2}" type="slidenum">
              <a:rPr lang="it-IT" smtClean="0"/>
              <a:pPr/>
              <a:t>‹N›</a:t>
            </a:fld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A0F143B-4CD2-4DDA-9135-FF8208FC7AE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879214" y="136525"/>
            <a:ext cx="1197745" cy="11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697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4" r:id="rId14"/>
    <p:sldLayoutId id="214748370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E5259A-7B4F-4A83-B882-DE0C7F524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804634" cy="2387600"/>
          </a:xfrm>
        </p:spPr>
        <p:txBody>
          <a:bodyPr/>
          <a:lstStyle/>
          <a:p>
            <a:r>
              <a:rPr lang="en-GB" noProof="0" dirty="0"/>
              <a:t>PROGETTO: </a:t>
            </a:r>
            <a:br>
              <a:rPr lang="en-GB" noProof="0" dirty="0"/>
            </a:br>
            <a:r>
              <a:rPr lang="en-GB" sz="4800" b="0" noProof="0" dirty="0" smtClean="0"/>
              <a:t>“MHW1”</a:t>
            </a:r>
            <a:endParaRPr lang="en-GB" sz="4800" b="0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9B32BB-B400-43C0-8249-3AC012C062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20/12/2020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FC14A3A-B4B4-4C6C-882F-57F3FB2D3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82183" y="6321424"/>
            <a:ext cx="4309818" cy="434975"/>
          </a:xfrm>
        </p:spPr>
        <p:txBody>
          <a:bodyPr/>
          <a:lstStyle/>
          <a:p>
            <a:r>
              <a:rPr lang="en-GB" noProof="0" dirty="0"/>
              <a:t>Russo Francesco O46002304</a:t>
            </a:r>
          </a:p>
        </p:txBody>
      </p:sp>
    </p:spTree>
    <p:extLst>
      <p:ext uri="{BB962C8B-B14F-4D97-AF65-F5344CB8AC3E}">
        <p14:creationId xmlns:p14="http://schemas.microsoft.com/office/powerpoint/2010/main" val="381368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Section-code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" y="1051904"/>
            <a:ext cx="6139077" cy="245563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41" y="1794598"/>
            <a:ext cx="2407736" cy="381916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24" y="3704182"/>
            <a:ext cx="2695691" cy="29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4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Section mid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7" y="1460304"/>
            <a:ext cx="10058400" cy="47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0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Section mid-Code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98" y="1255986"/>
            <a:ext cx="6433865" cy="132723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803" y="2766713"/>
            <a:ext cx="3229256" cy="39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4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Footer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1255986"/>
            <a:ext cx="10058400" cy="63335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139" y="2357010"/>
            <a:ext cx="4486901" cy="141942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29" y="4032050"/>
            <a:ext cx="264832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Mobile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78" y="1255986"/>
            <a:ext cx="3258199" cy="523545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043" y="1255986"/>
            <a:ext cx="3065724" cy="52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3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Mobile-Code 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8" y="1314922"/>
            <a:ext cx="2286319" cy="503942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31" y="1314922"/>
            <a:ext cx="1943371" cy="506800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25" y="1314922"/>
            <a:ext cx="2031127" cy="51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9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44" y="2912594"/>
            <a:ext cx="8792055" cy="727113"/>
          </a:xfrm>
        </p:spPr>
        <p:txBody>
          <a:bodyPr/>
          <a:lstStyle/>
          <a:p>
            <a:r>
              <a:rPr lang="en-GB" dirty="0" smtClean="0"/>
              <a:t>Francesco Russo (O46002304)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2801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Sito</a:t>
            </a:r>
            <a:r>
              <a:rPr lang="en-GB" dirty="0" smtClean="0"/>
              <a:t> Web: Head</a:t>
            </a:r>
            <a:endParaRPr lang="en-GB" noProof="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8E5B9AB-077C-4BE3-A8E8-84355B28A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4827"/>
            <a:ext cx="11004884" cy="497117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it-IT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62" y="2662543"/>
            <a:ext cx="8668960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Header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6" y="1438657"/>
            <a:ext cx="10058400" cy="49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0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Header-Code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55" y="1104732"/>
            <a:ext cx="6732135" cy="55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0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Header-Code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22450"/>
            <a:ext cx="719237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2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Header-Code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95" y="1072529"/>
            <a:ext cx="2330436" cy="566171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31" y="2662268"/>
            <a:ext cx="2915921" cy="20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</a:t>
            </a:r>
            <a:r>
              <a:rPr lang="en-GB" noProof="0" dirty="0" err="1" smtClean="0"/>
              <a:t>Nav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59" y="1814874"/>
            <a:ext cx="10058400" cy="31333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71" y="2543374"/>
            <a:ext cx="3305636" cy="382005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59" y="2381426"/>
            <a:ext cx="3124636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3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Section Header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9" y="2128207"/>
            <a:ext cx="6858758" cy="335641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77" y="939883"/>
            <a:ext cx="2726991" cy="57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5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3A9126-D3B7-4B0D-97D0-0E4473A9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Sito</a:t>
            </a:r>
            <a:r>
              <a:rPr lang="en-GB" noProof="0" dirty="0" smtClean="0"/>
              <a:t> web: Section</a:t>
            </a:r>
            <a:endParaRPr lang="en-GB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A9160-D4E8-4D75-BB03-43AC7264ECF2}"/>
              </a:ext>
            </a:extLst>
          </p:cNvPr>
          <p:cNvSpPr txBox="1"/>
          <p:nvPr/>
        </p:nvSpPr>
        <p:spPr>
          <a:xfrm>
            <a:off x="0" y="1255986"/>
            <a:ext cx="914400" cy="87222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38" y="1897567"/>
            <a:ext cx="7872090" cy="37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843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eRCeiVe.potx" id="{EF44B3BB-49E2-4895-9E85-256357A3038B}" vid="{D1054F62-62E9-4DF7-A7E0-A5F114F5C5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purl.org/dc/terms/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70</Words>
  <Application>Microsoft Office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Univers</vt:lpstr>
      <vt:lpstr>GradientUnivers</vt:lpstr>
      <vt:lpstr>PROGETTO:  “MHW1”</vt:lpstr>
      <vt:lpstr>Sito Web: Head</vt:lpstr>
      <vt:lpstr>Sito web: Header</vt:lpstr>
      <vt:lpstr>Sito web: Header-Code</vt:lpstr>
      <vt:lpstr>Sito web: Header-Code</vt:lpstr>
      <vt:lpstr>Sito web: Header-Code</vt:lpstr>
      <vt:lpstr>Sito web: Nav</vt:lpstr>
      <vt:lpstr>Sito web: Section Header</vt:lpstr>
      <vt:lpstr>Sito web: Section</vt:lpstr>
      <vt:lpstr>Sito web: Section-code</vt:lpstr>
      <vt:lpstr>Sito web: Section mid</vt:lpstr>
      <vt:lpstr>Sito web: Section mid-Code</vt:lpstr>
      <vt:lpstr>Sito web: Footer</vt:lpstr>
      <vt:lpstr>Sito web: Mobile</vt:lpstr>
      <vt:lpstr>Sito web: Mobile-Code </vt:lpstr>
      <vt:lpstr>Francesco Russo (O46002304)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PROGETTO:  “gestione di un treno”</dc:title>
  <dc:creator>Francesco Russo</dc:creator>
  <cp:lastModifiedBy>Francesco Russo</cp:lastModifiedBy>
  <cp:revision>37</cp:revision>
  <dcterms:created xsi:type="dcterms:W3CDTF">2020-12-20T14:57:43Z</dcterms:created>
  <dcterms:modified xsi:type="dcterms:W3CDTF">2021-03-26T23:11:01Z</dcterms:modified>
</cp:coreProperties>
</file>